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h4e626e3570ce80f7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h4e626e3570ce80f7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h4e626e3570ce80f7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h4e626e3570ce80f7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h4e626e3570ce80f7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h4e626e3570ce80f7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h4e626e3570ce80f7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h4e626e3570ce80f7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h4e626e3570ce80f7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h4e626e3570ce80f7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h4e626e3570ce80f7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h4e626e3570ce80f7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h4e626e3570ce80f7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h4e626e3570ce80f7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h4e626e3570ce80f7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h4e626e3570ce80f7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h4e626e3570ce80f7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h4e626e3570ce80f7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h4e626e3570ce80f7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h4e626e3570ce80f7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h4e626e3570ce80f7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h4e626e3570ce80f7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h4e626e3570ce80f7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h4e626e3570ce80f7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h4e626e3570ce80f7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h4e626e3570ce80f7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h4e626e3570ce80f7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h4e626e3570ce80f7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 title="THE WHO TRADITIONAL MEDICINE STRATEGY 2025–2034 What Does It Mean for You as a Herbalist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14" title="THE WHO TRADITIONAL MEDICINE STRATEGY 2025–2034 What Does It Mean for You as a Herbalist (1)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0" name="Google Shape;70;p15" title="THE WHO TRADITIONAL MEDICINE STRATEGY 2025–2034 What Does It Mean for You as a Herbalist (2)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7" name="Google Shape;77;p16" title="THE WHO TRADITIONAL MEDICINE STRATEGY 2025–2034 What Does It Mean for You as a Herbalist (3)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4" name="Google Shape;84;p17" title="THE WHO TRADITIONAL MEDICINE STRATEGY 2025–2034 What Does It Mean for You as a Herbalist (4)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1" name="Google Shape;91;p18" title="THE WHO TRADITIONAL MEDICINE STRATEGY 2025–2034 What Does It Mean for You as a Herbalist (5)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8" name="Google Shape;98;p19" title="THE WHO TRADITIONAL MEDICINE STRATEGY 2025–2034 What Does It Mean for You as a Herbalist (6)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5" name="Google Shape;105;p20" title="THE WHO TRADITIONAL MEDICINE STRATEGY 2025–2034 What Does It Mean for You as a Herbalist (7)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2" name="Google Shape;112;p21" title="THE WHO TRADITIONAL MEDICINE STRATEGY 2025–2034 What Does It Mean for You as a Herbalist (8)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9" name="Google Shape;119;p22" title="THE WHO TRADITIONAL MEDICINE STRATEGY 2025–2034 What Does It Mean for You as a Herbalist (9)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6" name="Google Shape;126;p23" title="THE WHO TRADITIONAL MEDICINE STRATEGY 2025–2034 What Does It Mean for You as a Herbalist (10)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33" name="Google Shape;133;p24" title="THE WHO TRADITIONAL MEDICINE STRATEGY 2025–2034 What Does It Mean for You as a Herbalist (11)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0" name="Google Shape;140;p25" title="THE WHO TRADITIONAL MEDICINE STRATEGY 2025–2034 What Does It Mean for You as a Herbalist (12)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7" name="Google Shape;147;p26" title="THE WHO TRADITIONAL MEDICINE STRATEGY 2025–2034 What Does It Mean for You as a Herbalist (13)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4" name="Google Shape;154;p27" title="THE WHO TRADITIONAL MEDICINE STRATEGY 2025–2034 What Does It Mean for You as a Herbalist (14)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